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675" r:id="rId2"/>
    <p:sldId id="654" r:id="rId3"/>
    <p:sldId id="663" r:id="rId4"/>
    <p:sldId id="676" r:id="rId5"/>
    <p:sldId id="615" r:id="rId6"/>
    <p:sldId id="658" r:id="rId7"/>
    <p:sldId id="659" r:id="rId8"/>
    <p:sldId id="660" r:id="rId9"/>
    <p:sldId id="662" r:id="rId10"/>
    <p:sldId id="661" r:id="rId11"/>
    <p:sldId id="664" r:id="rId12"/>
    <p:sldId id="665" r:id="rId13"/>
    <p:sldId id="666" r:id="rId14"/>
    <p:sldId id="667" r:id="rId15"/>
    <p:sldId id="668" r:id="rId16"/>
    <p:sldId id="613" r:id="rId17"/>
    <p:sldId id="669" r:id="rId18"/>
    <p:sldId id="630" r:id="rId19"/>
    <p:sldId id="572" r:id="rId20"/>
    <p:sldId id="628" r:id="rId21"/>
    <p:sldId id="670" r:id="rId22"/>
    <p:sldId id="671" r:id="rId23"/>
    <p:sldId id="629" r:id="rId24"/>
    <p:sldId id="677" r:id="rId25"/>
    <p:sldId id="679" r:id="rId26"/>
    <p:sldId id="680" r:id="rId27"/>
    <p:sldId id="673" r:id="rId28"/>
    <p:sldId id="674" r:id="rId29"/>
    <p:sldId id="63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1575" autoAdjust="0"/>
  </p:normalViewPr>
  <p:slideViewPr>
    <p:cSldViewPr snapToGrid="0">
      <p:cViewPr varScale="1">
        <p:scale>
          <a:sx n="95" d="100"/>
          <a:sy n="95" d="100"/>
        </p:scale>
        <p:origin x="8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6/3/20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6/3/20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6/3/20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6/3/20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tiff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453716" y="4266358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1885412" y="5146476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1622233" y="4170436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67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1 &amp; 2 are done for you!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GSERM Virtual Machine (VM)</a:t>
            </a:r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2D0066-7F90-B048-8E58-8796D728B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1" y="2069429"/>
            <a:ext cx="8335617" cy="2921361"/>
          </a:xfrm>
          <a:prstGeom prst="rect">
            <a:avLst/>
          </a:prstGeom>
        </p:spPr>
      </p:pic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3967C93-9F0D-9048-8200-F9BEC714F240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school provided login credentials.  Just enable “web mode” and click GSERM Desktop.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A99228-7EEE-A642-B2E7-FA187F0561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630411-F5A1-7243-A1F9-8C4BE964B14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07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1 &amp; 2 are done for you.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GSERM Virtual Machine (VM)</a:t>
            </a:r>
          </a:p>
        </p:txBody>
      </p:sp>
      <p:pic>
        <p:nvPicPr>
          <p:cNvPr id="25" name="Picture 24" descr="A picture containing computer, clock&#10;&#10;Description automatically generated">
            <a:extLst>
              <a:ext uri="{FF2B5EF4-FFF2-40B4-BE49-F238E27FC236}">
                <a16:creationId xmlns:a16="http://schemas.microsoft.com/office/drawing/2014/main" id="{75D824C2-A0AD-8048-9B17-98F5BEF35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" y="1808137"/>
            <a:ext cx="7500731" cy="3420099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VM already has R &amp; R-Studio but you still need Git!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1010F8-968B-964F-B3E9-E9070B5415EB}"/>
              </a:ext>
            </a:extLst>
          </p:cNvPr>
          <p:cNvCxnSpPr/>
          <p:nvPr/>
        </p:nvCxnSpPr>
        <p:spPr>
          <a:xfrm flipH="1">
            <a:off x="1205948" y="3909391"/>
            <a:ext cx="11264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DB21FB-2B60-1C48-BA56-265B108D5383}"/>
              </a:ext>
            </a:extLst>
          </p:cNvPr>
          <p:cNvCxnSpPr/>
          <p:nvPr/>
        </p:nvCxnSpPr>
        <p:spPr>
          <a:xfrm flipH="1">
            <a:off x="1557131" y="1967947"/>
            <a:ext cx="11264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F8834-B899-064C-9F53-C09640E3DF8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F1C184-EA3F-5C41-BAB2-5D3DFB1F24B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0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Install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GSERM Virtual Machine (VM)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Open a browser, navigate to </a:t>
            </a:r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 </a:t>
            </a:r>
          </a:p>
          <a:p>
            <a:r>
              <a:rPr lang="en-US" dirty="0">
                <a:solidFill>
                  <a:schemeClr val="bg1"/>
                </a:solidFill>
              </a:rPr>
              <a:t>download the .exe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75454E-A844-8947-A774-6C571E6D9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2020667"/>
            <a:ext cx="6022174" cy="2710359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86C30-236C-8242-BD92-CA245890F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3" y="4809435"/>
            <a:ext cx="2959100" cy="7112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1F99E-B930-954A-BF3E-FF88641CA0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FCCBA1-33BB-6044-ABE7-C8FD8AD01A9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92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 followed prompts correctly.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GSERM Virtual Machine (VM)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Click the Search icon, lower left and type “git”.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You should see Git icons.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50071A-38B0-0443-9F3C-85564C87F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3" y="1802295"/>
            <a:ext cx="1960954" cy="37901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3B1F83-75C9-7142-8DC7-F5ECD33A67DE}"/>
              </a:ext>
            </a:extLst>
          </p:cNvPr>
          <p:cNvCxnSpPr/>
          <p:nvPr/>
        </p:nvCxnSpPr>
        <p:spPr>
          <a:xfrm flipH="1">
            <a:off x="1457739" y="2623930"/>
            <a:ext cx="11264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727130-800E-8349-BF71-04D08ACF00D4}"/>
              </a:ext>
            </a:extLst>
          </p:cNvPr>
          <p:cNvSpPr txBox="1"/>
          <p:nvPr/>
        </p:nvSpPr>
        <p:spPr>
          <a:xfrm>
            <a:off x="2537790" y="2471531"/>
            <a:ext cx="2712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Just make sure at least this one appears!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268794-FEBC-7C41-A4F4-18F3082C719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E4857-E6AA-B249-86DA-D5E1DD99DD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9E48D7-69DE-F147-8360-B02673B6C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0" t="59477" r="14159" b="22074"/>
          <a:stretch/>
        </p:blipFill>
        <p:spPr>
          <a:xfrm>
            <a:off x="847165" y="3186953"/>
            <a:ext cx="1385048" cy="6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2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Easiest for this class…free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struggling ask for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976933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976933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97693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4246936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4246936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90B398-C0FD-534C-AD0D-30F262D8CC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0123D6-E8AF-4B42-B2D0-FD794482FC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64DE3-060E-4444-B745-048B70B9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40" y="1748118"/>
            <a:ext cx="5272966" cy="241850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9735E-4AF6-9B4F-B715-94A1516E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3535569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BA159-1D76-EC45-8AC0-1F8F6B9BEA5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3D2C1-7EB7-4C40-86B2-B5C6C7AF49C5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 or work with the school on troubleshooting.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laptop, VM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 the first part of the code from the class repository. 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1463134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4" y="1139145"/>
            <a:ext cx="2468880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47134" y="1139145"/>
            <a:ext cx="2468880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DEB26DD-F47C-9747-90B0-4761A9BBABE7}"/>
              </a:ext>
            </a:extLst>
          </p:cNvPr>
          <p:cNvSpPr txBox="1">
            <a:spLocks/>
          </p:cNvSpPr>
          <p:nvPr/>
        </p:nvSpPr>
        <p:spPr>
          <a:xfrm>
            <a:off x="3085271" y="1139145"/>
            <a:ext cx="2468880" cy="823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GSERM VM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16275C2-EB13-7340-B2D1-0086B2F39E8D}"/>
              </a:ext>
            </a:extLst>
          </p:cNvPr>
          <p:cNvSpPr txBox="1">
            <a:spLocks/>
          </p:cNvSpPr>
          <p:nvPr/>
        </p:nvSpPr>
        <p:spPr>
          <a:xfrm>
            <a:off x="3085271" y="2283395"/>
            <a:ext cx="2468880" cy="834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OS: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Windows 10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4" y="1139145"/>
            <a:ext cx="2468880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47134" y="1139145"/>
            <a:ext cx="2468880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47134" y="2369733"/>
            <a:ext cx="24688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RAM is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Requires technical fluency to set up (command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Troubleshooting from prof</a:t>
            </a:r>
          </a:p>
          <a:p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764" y="2369733"/>
            <a:ext cx="246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Limited to RAM on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troubleshooting by prof</a:t>
            </a:r>
          </a:p>
          <a:p>
            <a:endParaRPr lang="en-US" sz="14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DEB26DD-F47C-9747-90B0-4761A9BBABE7}"/>
              </a:ext>
            </a:extLst>
          </p:cNvPr>
          <p:cNvSpPr txBox="1">
            <a:spLocks/>
          </p:cNvSpPr>
          <p:nvPr/>
        </p:nvSpPr>
        <p:spPr>
          <a:xfrm>
            <a:off x="3085271" y="1139145"/>
            <a:ext cx="2468880" cy="823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GSERM VM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ACEA1-F690-0542-B42C-133F62DD9217}"/>
              </a:ext>
            </a:extLst>
          </p:cNvPr>
          <p:cNvSpPr txBox="1"/>
          <p:nvPr/>
        </p:nvSpPr>
        <p:spPr>
          <a:xfrm>
            <a:off x="2979256" y="2369733"/>
            <a:ext cx="2468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4Gbs RAM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Troubleshooting from school</a:t>
            </a:r>
          </a:p>
          <a:p>
            <a:endParaRPr lang="en-US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94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5146</TotalTime>
  <Words>1183</Words>
  <Application>Microsoft Macintosh PowerPoint</Application>
  <PresentationFormat>On-screen Show (4:3)</PresentationFormat>
  <Paragraphs>220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1_Office Theme</vt:lpstr>
      <vt:lpstr>https://www.linkedin.com/in/edwardkwartler/</vt:lpstr>
      <vt:lpstr>If you are struggling ask for help.</vt:lpstr>
      <vt:lpstr>The course uses three software components for learning.</vt:lpstr>
      <vt:lpstr>3 Options for R, Rstudio &amp; git</vt:lpstr>
      <vt:lpstr>3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Steps 1 &amp; 2 are done for you!</vt:lpstr>
      <vt:lpstr>Steps 1 &amp; 2 are done for you.</vt:lpstr>
      <vt:lpstr>Step 3 Install Git</vt:lpstr>
      <vt:lpstr>Verify you followed prompts correctly.</vt:lpstr>
      <vt:lpstr>Easiest for this class…free hosted cloud instance</vt:lpstr>
      <vt:lpstr>Steps 1, 2 &amp; 3 are done for www.rstudio.cloud!</vt:lpstr>
      <vt:lpstr>Now that you have R, R-Studio &amp; Git, time to connect to our class repository.</vt:lpstr>
      <vt:lpstr>If LOCAL or VM: setup a new project &amp; do a “git pull”</vt:lpstr>
      <vt:lpstr>If LOCAL or VM: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Now just run some code (we will explain it later)</vt:lpstr>
      <vt:lpstr>Now just run some code (we will explain it later)</vt:lpstr>
      <vt:lpstr>Almost setup…don’t worry if you need help live.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295</cp:revision>
  <dcterms:created xsi:type="dcterms:W3CDTF">2018-05-23T17:24:59Z</dcterms:created>
  <dcterms:modified xsi:type="dcterms:W3CDTF">2020-06-04T00:08:14Z</dcterms:modified>
</cp:coreProperties>
</file>